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998BBC-3480-66DC-907C-50DB15FFF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262C6C8-F471-4392-E5BC-4DEDDD702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B53DA73-6018-3804-6238-15F9F147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FB0D532-2029-1F7A-01A7-53BDC1B51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C93477F-2751-9FC2-ABA9-29A75656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02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D36EB4-B6D6-9D13-F2FB-32FE41D1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754E1D-CBD6-7434-784F-AC8741E43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E05DCC-6272-9CCC-6870-5953AABF9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8419E6D-7C21-B842-4C25-2AA8C113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0DD9FF-1819-8FC6-4A3B-B9783C1F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06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2B06CAC-18C9-BBCB-8202-3EC3FC48A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05D3E75-C398-CDFD-8AB9-EC18D69DC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BE09C4-1B71-7877-285F-10552190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78C832-0CD0-C831-CC65-65F65E74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3B3450-0B49-A4E7-97BA-018A3091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02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46DAA0-8D81-E931-73BC-76C2527C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2AB82-A22D-3580-B410-522A5B355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B03F889-EB8B-3789-D41D-6D833799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954C04-07F5-CFAF-7B6B-DF78FC8C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208492-F623-B677-3240-9CCF21642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4384E55-6405-F24E-6704-75C5CF81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459F54B-8E76-0967-954C-3D2C71149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13B407-71A0-54A4-CEFD-72331F81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1D1044-4397-53AA-6D7C-2C4DA75A4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1B0BA5-1D0F-1FB1-49EB-477DE926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52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EE40C5-6833-BDA3-E07E-84DADB9F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A454A4-0434-FC9C-D416-BE276624C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4064584-59F5-D031-3D65-8476B49C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2934664-56CA-43A5-F0B5-59F03196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CD37CF2-69CE-7E2F-5A64-4A193A70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D3CBB06-AC74-565E-E5EB-1D62CB31C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46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F8AB40-E92E-5F7B-9B88-CD693A5E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17F1E1-14C7-5071-16D9-FA86331A5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C3CE837-9AF0-5266-E76A-FC0DCE67B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566F1F7-244D-7773-E194-DA36371B9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14559AA-1473-54CD-43CE-8672B31B2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4EE6795-87F1-155C-C843-A284FAF3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FC14DE1-B060-51BD-F6F4-5BC4DA91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AF5BAC9-BE18-DD07-48DC-4272CEF5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143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A7683E-1D47-A42F-7C97-98A1C462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FFC2D87-B02C-B83E-9EFB-87831DA5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4ADAA2A-2F1B-653A-D767-8689325DE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8F7B66A-4C45-98AF-5C79-469D2935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01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3A7D146-68A7-6FAA-2D36-94A393FD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C0D1A53-2DED-25BF-8541-9EBCFBDB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C293BD-AD79-80E0-F4EF-C6A7FB53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36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26036E5-34DF-12B5-C5ED-C9FC420C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47A226-C276-725D-98AE-484EFDFCF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ED1FBC-C530-1D9A-1C5C-BB146BD3C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F2C6FC-E520-5FF2-EDBE-4BE5A83B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E40AEE-AC22-7D29-34D4-BB04BE79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967BB6A-4782-F886-641B-039A8E9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630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89C9C53-CDE5-831F-0DD4-C0060146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B110743-B0F1-3DCB-42F2-B3299041C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78DAEB4-6537-1BED-AF76-7829D93D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329B0B4-8641-390D-EBDC-F482C870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2060DF9-2FE4-6384-CABF-BB3E4963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ACE5CA4-7AEB-3617-0E0E-217E5E4D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16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FDF73E6-7988-1ECE-55E8-E0EEF4B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91518DB-E147-2508-ABA1-2D1D18C65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44F103-0E53-531F-656B-2736595F1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3FC399-4BD4-47A7-A8AF-553A75620454}" type="datetimeFigureOut">
              <a:rPr lang="ko-KR" altLang="en-US" smtClean="0"/>
              <a:t>2025-03-18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C62F01-EC62-02A8-91D6-8352756C0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6F4E188-3928-BC53-C970-ED94D8095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88B69F-3692-4057-ACC9-BE0C9B2929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03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41E946-BE3E-3BC6-32A7-755758A83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271"/>
            <a:ext cx="9144000" cy="2387600"/>
          </a:xfrm>
        </p:spPr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6ED673-1832-7263-AB49-8CEB976C7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379"/>
            <a:ext cx="9144000" cy="1655762"/>
          </a:xfrm>
        </p:spPr>
        <p:txBody>
          <a:bodyPr/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62ABA-190E-5EA0-46F1-5210A5D5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48AE46-B836-E1A6-FF88-DBFD2569B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3271"/>
            <a:ext cx="9144000" cy="2387600"/>
          </a:xfrm>
        </p:spPr>
        <p:txBody>
          <a:bodyPr/>
          <a:lstStyle/>
          <a:p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8635D17-D33D-89DB-CEA8-AB0664E0F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379"/>
            <a:ext cx="9144000" cy="1655762"/>
          </a:xfrm>
        </p:spPr>
        <p:txBody>
          <a:bodyPr/>
          <a:lstStyle/>
          <a:p>
            <a:endParaRPr lang="ko-KR" alt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5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2C208B-55A8-17CA-CAB7-BF278DEE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489"/>
            <a:ext cx="10515600" cy="1325563"/>
          </a:xfrm>
        </p:spPr>
        <p:txBody>
          <a:bodyPr/>
          <a:lstStyle/>
          <a:p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7315FD3-165E-DFF3-DFE2-3FE97182A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89"/>
            <a:ext cx="10515600" cy="4351338"/>
          </a:xfrm>
        </p:spPr>
        <p:txBody>
          <a:bodyPr/>
          <a:lstStyle/>
          <a:p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16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5C897-0728-4BB5-28C0-AB4429625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3CEB3-C5E4-B55A-7A92-AA2B9AE03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489"/>
            <a:ext cx="10515600" cy="1325563"/>
          </a:xfrm>
        </p:spPr>
        <p:txBody>
          <a:bodyPr/>
          <a:lstStyle/>
          <a:p>
            <a:endParaRPr lang="ko-KR" altLang="en-US" dirty="0">
              <a:solidFill>
                <a:srgbClr val="00206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9DE87ED-7161-7EBC-0385-752ACB017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989"/>
            <a:ext cx="10515600" cy="4351338"/>
          </a:xfrm>
        </p:spPr>
        <p:txBody>
          <a:bodyPr/>
          <a:lstStyle/>
          <a:p>
            <a:endParaRPr lang="ko-KR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5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와이드스크린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SUE JUNG HWANG</dc:creator>
  <cp:lastModifiedBy>SUE JUNG HWANG</cp:lastModifiedBy>
  <cp:revision>7</cp:revision>
  <dcterms:created xsi:type="dcterms:W3CDTF">2024-03-05T01:38:22Z</dcterms:created>
  <dcterms:modified xsi:type="dcterms:W3CDTF">2025-03-18T06:32:52Z</dcterms:modified>
</cp:coreProperties>
</file>